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9" r:id="rId5"/>
    <p:sldId id="258" r:id="rId6"/>
  </p:sldIdLst>
  <p:sldSz cx="6858000" cy="9144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E5B"/>
    <a:srgbClr val="CA6A68"/>
    <a:srgbClr val="2A23AA"/>
    <a:srgbClr val="241E92"/>
    <a:srgbClr val="26209C"/>
    <a:srgbClr val="2721A3"/>
    <a:srgbClr val="1F1A80"/>
    <a:srgbClr val="161577"/>
    <a:srgbClr val="8C9DD4"/>
    <a:srgbClr val="638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94" autoAdjust="0"/>
    <p:restoredTop sz="93874" autoAdjust="0"/>
  </p:normalViewPr>
  <p:slideViewPr>
    <p:cSldViewPr snapToGrid="0" snapToObjects="1">
      <p:cViewPr>
        <p:scale>
          <a:sx n="118" d="100"/>
          <a:sy n="118" d="100"/>
        </p:scale>
        <p:origin x="165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A9A22E1-9099-4568-9A8A-0067D78BC5CB}" type="datetimeFigureOut">
              <a:rPr lang="pt-BR" smtClean="0"/>
              <a:pPr/>
              <a:t>26/04/2021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59581C1-6A81-49A1-9BB3-ACA0F752644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8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9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1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5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1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7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3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51130-A4D2-F343-A190-9616B0AD184E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8FEC6-C7AF-F642-A878-D28D30A47DB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2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D955A368-5182-4519-B105-4A112737C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11" y="808846"/>
            <a:ext cx="3450290" cy="345029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4C6095A-BBE4-475C-ACF5-105ADCA8B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612" y="4927695"/>
            <a:ext cx="3450290" cy="345029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1397047-55CD-4150-9E4F-13C7B41B27B9}"/>
              </a:ext>
            </a:extLst>
          </p:cNvPr>
          <p:cNvSpPr txBox="1"/>
          <p:nvPr/>
        </p:nvSpPr>
        <p:spPr>
          <a:xfrm>
            <a:off x="1777169" y="6350028"/>
            <a:ext cx="3029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Sua missão como nosso padrinho será orar por nossa união, nos acalmar sempre que preciso, nos alegrar, nos motivar na caminhada juntos e estar ao nosso lado sempre, seja em momentos bons ou ruins, pois escolhemos você para vivenciar nossas conquistas.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159774A-236B-4923-9AF7-92BF86153CA1}"/>
              </a:ext>
            </a:extLst>
          </p:cNvPr>
          <p:cNvSpPr txBox="1"/>
          <p:nvPr/>
        </p:nvSpPr>
        <p:spPr>
          <a:xfrm>
            <a:off x="1714500" y="1791340"/>
            <a:ext cx="3091677" cy="981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200" dirty="0">
                <a:solidFill>
                  <a:srgbClr val="C55E5B"/>
                </a:solidFill>
                <a:latin typeface="Lavanderia Sturdy" panose="02000603020000020003" pitchFamily="50" charset="0"/>
                <a:ea typeface="Adobe Song Std L" pitchFamily="18" charset="-128"/>
              </a:rPr>
              <a:t>Ana &amp; Ricardo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56919" y="2735786"/>
            <a:ext cx="3091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spc="3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MANUAL DOS PADRINHOS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5C2B3A8-CD1A-41F8-A3F9-D01C7B584F3B}"/>
              </a:ext>
            </a:extLst>
          </p:cNvPr>
          <p:cNvSpPr txBox="1"/>
          <p:nvPr/>
        </p:nvSpPr>
        <p:spPr>
          <a:xfrm>
            <a:off x="1714500" y="5681469"/>
            <a:ext cx="342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rgbClr val="CA6A68"/>
                </a:solidFill>
                <a:latin typeface="Lavanderia Sturdy" panose="02000603020000020003" pitchFamily="50" charset="0"/>
              </a:rPr>
              <a:t>Sua Missão...</a:t>
            </a:r>
          </a:p>
        </p:txBody>
      </p:sp>
    </p:spTree>
    <p:extLst>
      <p:ext uri="{BB962C8B-B14F-4D97-AF65-F5344CB8AC3E}">
        <p14:creationId xmlns:p14="http://schemas.microsoft.com/office/powerpoint/2010/main" val="19290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90E734B-8C75-4A93-A683-4EB72F641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04" y="591975"/>
            <a:ext cx="3450290" cy="345029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E148E72-E216-4E2A-B0A5-DFCF57C77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04" y="4724805"/>
            <a:ext cx="3450290" cy="34502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885FAC1-B10F-4D1E-BEB0-E76600BF90CA}"/>
              </a:ext>
            </a:extLst>
          </p:cNvPr>
          <p:cNvSpPr txBox="1"/>
          <p:nvPr/>
        </p:nvSpPr>
        <p:spPr>
          <a:xfrm>
            <a:off x="1895435" y="1455379"/>
            <a:ext cx="2745393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dirty="0">
                <a:solidFill>
                  <a:srgbClr val="CA6A68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Por isso, queremos saber:</a:t>
            </a:r>
          </a:p>
          <a:p>
            <a:pPr algn="ctr">
              <a:lnSpc>
                <a:spcPts val="3600"/>
              </a:lnSpc>
            </a:pPr>
            <a:r>
              <a:rPr lang="pt-BR" sz="3200" dirty="0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  <a:t>Aceitam ser nossos  </a:t>
            </a:r>
          </a:p>
          <a:p>
            <a:pPr algn="ctr">
              <a:lnSpc>
                <a:spcPts val="3600"/>
              </a:lnSpc>
            </a:pPr>
            <a:r>
              <a:rPr lang="pt-BR" sz="3200" dirty="0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  <a:t>Padrinhos? </a:t>
            </a:r>
            <a:br>
              <a:rPr lang="pt-BR" dirty="0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</a:br>
            <a:endParaRPr lang="pt-BR" sz="4800" dirty="0">
              <a:solidFill>
                <a:srgbClr val="CA6A68"/>
              </a:solidFill>
              <a:latin typeface="Lavanderia Sturdy" panose="02000603020000020003" pitchFamily="50" charset="0"/>
              <a:ea typeface="Champagne &amp; Limousines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9D704E6-2258-4162-A9EE-A90E104054F7}"/>
              </a:ext>
            </a:extLst>
          </p:cNvPr>
          <p:cNvSpPr txBox="1"/>
          <p:nvPr/>
        </p:nvSpPr>
        <p:spPr>
          <a:xfrm>
            <a:off x="1856053" y="5458311"/>
            <a:ext cx="2745393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200" dirty="0" err="1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  <a:t>Save</a:t>
            </a:r>
            <a:r>
              <a:rPr lang="pt-BR" sz="3200" dirty="0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  <a:t> </a:t>
            </a:r>
            <a:r>
              <a:rPr lang="pt-BR" sz="3200" dirty="0" err="1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  <a:t>the</a:t>
            </a:r>
            <a:r>
              <a:rPr lang="pt-BR" sz="3200" dirty="0">
                <a:solidFill>
                  <a:srgbClr val="CA6A68"/>
                </a:solidFill>
                <a:latin typeface="Lavanderia Sturdy" panose="02000603020000020003" pitchFamily="50" charset="0"/>
                <a:ea typeface="Champagne &amp; Limousines" pitchFamily="34" charset="0"/>
              </a:rPr>
              <a:t> Date</a:t>
            </a:r>
            <a:endParaRPr lang="pt-BR" sz="4800" dirty="0">
              <a:solidFill>
                <a:srgbClr val="CA6A68"/>
              </a:solidFill>
              <a:latin typeface="Lavanderia Sturdy" panose="02000603020000020003" pitchFamily="50" charset="0"/>
              <a:ea typeface="Champagne &amp; Limousines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95FB61-A42B-463F-B840-065DCDFB689B}"/>
              </a:ext>
            </a:extLst>
          </p:cNvPr>
          <p:cNvSpPr txBox="1"/>
          <p:nvPr/>
        </p:nvSpPr>
        <p:spPr>
          <a:xfrm>
            <a:off x="1800189" y="5782814"/>
            <a:ext cx="28012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dirty="0">
                <a:solidFill>
                  <a:srgbClr val="CA6A68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7 de maio de 2022</a:t>
            </a:r>
            <a:endParaRPr lang="pt-BR" sz="4800" dirty="0">
              <a:solidFill>
                <a:srgbClr val="CA6A68"/>
              </a:solidFill>
              <a:latin typeface="Lavanderia Sturdy" panose="02000603020000020003" pitchFamily="50" charset="0"/>
              <a:ea typeface="Champagne &amp; Limousines" pitchFamily="34" charset="0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E06E3B90-4CBE-4514-B4AA-E67F226FDD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283" y="6328113"/>
            <a:ext cx="2093068" cy="12482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62E701CA-587D-410C-AD43-89DD5D5B36B7}"/>
              </a:ext>
            </a:extLst>
          </p:cNvPr>
          <p:cNvGrpSpPr/>
          <p:nvPr/>
        </p:nvGrpSpPr>
        <p:grpSpPr>
          <a:xfrm>
            <a:off x="1657063" y="1325919"/>
            <a:ext cx="3450290" cy="3450290"/>
            <a:chOff x="1604857" y="1270258"/>
            <a:chExt cx="3450290" cy="3450290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F8446619-CE5D-44B1-BF77-55B7E4887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857" y="1270258"/>
              <a:ext cx="3450290" cy="3450290"/>
            </a:xfrm>
            <a:prstGeom prst="rect">
              <a:avLst/>
            </a:prstGeom>
          </p:spPr>
        </p:pic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50FCE7F6-7E19-4947-88E7-B2650938FEC1}"/>
                </a:ext>
              </a:extLst>
            </p:cNvPr>
            <p:cNvSpPr txBox="1"/>
            <p:nvPr/>
          </p:nvSpPr>
          <p:spPr>
            <a:xfrm>
              <a:off x="2407650" y="2109634"/>
              <a:ext cx="1818126" cy="557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pt-BR" sz="3600" dirty="0">
                  <a:solidFill>
                    <a:srgbClr val="CA6A68"/>
                  </a:solidFill>
                  <a:latin typeface="Lavanderia Sturdy" panose="02000603020000020003" pitchFamily="50" charset="0"/>
                </a:rPr>
                <a:t>Madrinhas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262D008-D655-4A9C-BE4A-B2411A133E40}"/>
                </a:ext>
              </a:extLst>
            </p:cNvPr>
            <p:cNvSpPr txBox="1"/>
            <p:nvPr/>
          </p:nvSpPr>
          <p:spPr>
            <a:xfrm>
              <a:off x="1815498" y="2701286"/>
              <a:ext cx="30290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C55E5B"/>
                  </a:solidFill>
                  <a:latin typeface="Baskerville Old Face" panose="02020602080505020303" pitchFamily="18" charset="0"/>
                  <a:ea typeface="Champagne &amp; Limousines" pitchFamily="34" charset="0"/>
                </a:rPr>
                <a:t>Sinta-se à vontade para encontrar o vestido que mais lhe agrada. Só não se esqueça que deve ser longo, ok? Escolha uma das cores da paleta abaixo, no seu tom preferido:</a:t>
              </a: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9FD349A1-542C-4F52-AEF8-5991BF579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8391" y="3595585"/>
              <a:ext cx="1804230" cy="542866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1779202-10EC-4673-BE68-42551B4C385D}"/>
              </a:ext>
            </a:extLst>
          </p:cNvPr>
          <p:cNvGrpSpPr/>
          <p:nvPr/>
        </p:nvGrpSpPr>
        <p:grpSpPr>
          <a:xfrm>
            <a:off x="1586236" y="4923975"/>
            <a:ext cx="3591945" cy="3450290"/>
            <a:chOff x="3921218" y="4894079"/>
            <a:chExt cx="3591945" cy="345029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5268F825-7BBB-4F34-AF6D-1AEDE9AC0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045" y="4894079"/>
              <a:ext cx="3450290" cy="3450290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F269C998-4BAC-4A32-B923-37DD280E1C7C}"/>
                </a:ext>
              </a:extLst>
            </p:cNvPr>
            <p:cNvSpPr txBox="1"/>
            <p:nvPr/>
          </p:nvSpPr>
          <p:spPr>
            <a:xfrm>
              <a:off x="3921218" y="5314336"/>
              <a:ext cx="35919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dirty="0">
                  <a:solidFill>
                    <a:srgbClr val="CA6A68"/>
                  </a:solidFill>
                  <a:latin typeface="Lavanderia Sturdy" panose="02000603020000020003" pitchFamily="50" charset="0"/>
                </a:rPr>
                <a:t>Inspire-se!</a:t>
              </a:r>
            </a:p>
          </p:txBody>
        </p:sp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9A4D4DBC-E8E5-4514-879B-52ADC9813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1105" y="5899111"/>
              <a:ext cx="1898591" cy="1533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904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FBE2106D-D0CE-4703-BC1D-1420BE83A1CA}"/>
              </a:ext>
            </a:extLst>
          </p:cNvPr>
          <p:cNvGrpSpPr/>
          <p:nvPr/>
        </p:nvGrpSpPr>
        <p:grpSpPr>
          <a:xfrm>
            <a:off x="1693280" y="1069216"/>
            <a:ext cx="3450290" cy="3450290"/>
            <a:chOff x="1657064" y="1280463"/>
            <a:chExt cx="3450290" cy="345029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B332F566-4195-44C8-B0F9-C24B68096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7064" y="1280463"/>
              <a:ext cx="3450290" cy="3450290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33BABE19-4072-4FB0-A5E7-93C5E5793FC6}"/>
                </a:ext>
              </a:extLst>
            </p:cNvPr>
            <p:cNvSpPr txBox="1"/>
            <p:nvPr/>
          </p:nvSpPr>
          <p:spPr>
            <a:xfrm>
              <a:off x="2492097" y="2109634"/>
              <a:ext cx="1649234" cy="557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pt-BR" sz="3600" dirty="0">
                  <a:solidFill>
                    <a:srgbClr val="CA6A68"/>
                  </a:solidFill>
                  <a:latin typeface="Lavanderia Sturdy" panose="02000603020000020003" pitchFamily="50" charset="0"/>
                </a:rPr>
                <a:t>Padrinhos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F7671CD6-E6F2-4040-8952-64837E55958A}"/>
                </a:ext>
              </a:extLst>
            </p:cNvPr>
            <p:cNvSpPr txBox="1"/>
            <p:nvPr/>
          </p:nvSpPr>
          <p:spPr>
            <a:xfrm>
              <a:off x="1815498" y="2701286"/>
              <a:ext cx="302900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rgbClr val="C55E5B"/>
                  </a:solidFill>
                  <a:latin typeface="Baskerville Old Face" panose="02020602080505020303" pitchFamily="18" charset="0"/>
                  <a:ea typeface="Champagne &amp; Limousines" pitchFamily="34" charset="0"/>
                </a:rPr>
                <a:t>Seria muito importante que usasse terno preto tradicional com uma camisa social branca. Nossa ideia é combinar a sua gravata com o vestido da Madrinha. Pensando nisso, escolhemos uma para você! </a:t>
              </a:r>
            </a:p>
          </p:txBody>
        </p:sp>
      </p:grpSp>
      <p:pic>
        <p:nvPicPr>
          <p:cNvPr id="23" name="Imagem 22">
            <a:extLst>
              <a:ext uri="{FF2B5EF4-FFF2-40B4-BE49-F238E27FC236}">
                <a16:creationId xmlns:a16="http://schemas.microsoft.com/office/drawing/2014/main" id="{313E49EE-48DA-45D2-A0F6-836922844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855" y="4624495"/>
            <a:ext cx="3450290" cy="345029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895C302-F26B-46E1-ADCB-69830DF459A8}"/>
              </a:ext>
            </a:extLst>
          </p:cNvPr>
          <p:cNvSpPr txBox="1"/>
          <p:nvPr/>
        </p:nvSpPr>
        <p:spPr>
          <a:xfrm>
            <a:off x="1703855" y="5237157"/>
            <a:ext cx="3591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CA6A68"/>
                </a:solidFill>
                <a:latin typeface="Lavanderia Sturdy" panose="02000603020000020003" pitchFamily="50" charset="0"/>
              </a:rPr>
              <a:t>Inspire-se!</a:t>
            </a:r>
          </a:p>
        </p:txBody>
      </p:sp>
      <p:graphicFrame>
        <p:nvGraphicFramePr>
          <p:cNvPr id="26" name="Objeto 25">
            <a:extLst>
              <a:ext uri="{FF2B5EF4-FFF2-40B4-BE49-F238E27FC236}">
                <a16:creationId xmlns:a16="http://schemas.microsoft.com/office/drawing/2014/main" id="{6388F558-80EF-4F5D-A26F-C90CC914D3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306183"/>
              </p:ext>
            </p:extLst>
          </p:nvPr>
        </p:nvGraphicFramePr>
        <p:xfrm>
          <a:off x="2448740" y="5940329"/>
          <a:ext cx="1960519" cy="1346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orelDRAW" r:id="rId4" imgW="1241432" imgH="852757" progId="CorelDraw.Graphic.18">
                  <p:embed/>
                </p:oleObj>
              </mc:Choice>
              <mc:Fallback>
                <p:oleObj name="CorelDRAW" r:id="rId4" imgW="1241432" imgH="852757" progId="CorelDraw.Graphic.18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719F0824-1A1C-4CD7-A163-FA74903436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8740" y="5940329"/>
                        <a:ext cx="1960519" cy="1346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tângulo 26">
            <a:extLst>
              <a:ext uri="{FF2B5EF4-FFF2-40B4-BE49-F238E27FC236}">
                <a16:creationId xmlns:a16="http://schemas.microsoft.com/office/drawing/2014/main" id="{3B3C7255-3E92-4D41-82B8-4B47BBA94B9E}"/>
              </a:ext>
            </a:extLst>
          </p:cNvPr>
          <p:cNvSpPr/>
          <p:nvPr/>
        </p:nvSpPr>
        <p:spPr>
          <a:xfrm>
            <a:off x="2436628" y="5926921"/>
            <a:ext cx="1979778" cy="1354947"/>
          </a:xfrm>
          <a:prstGeom prst="rect">
            <a:avLst/>
          </a:prstGeom>
          <a:noFill/>
          <a:ln w="9525" cap="flat" cmpd="sng" algn="ctr">
            <a:solidFill>
              <a:srgbClr val="C55E5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31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56708328-493C-4C90-AAF5-B68FE8FD8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99" y="654276"/>
            <a:ext cx="3450290" cy="345029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174EDA1-004C-4D38-8F03-A716FE492352}"/>
              </a:ext>
            </a:extLst>
          </p:cNvPr>
          <p:cNvSpPr txBox="1"/>
          <p:nvPr/>
        </p:nvSpPr>
        <p:spPr>
          <a:xfrm>
            <a:off x="2094628" y="1372417"/>
            <a:ext cx="2668744" cy="557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pt-BR" sz="3600" dirty="0">
                <a:solidFill>
                  <a:srgbClr val="CA6A68"/>
                </a:solidFill>
                <a:latin typeface="Lavanderia Sturdy" panose="02000603020000020003" pitchFamily="50" charset="0"/>
              </a:rPr>
              <a:t>Para o grande dia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A657923-12A0-4023-B598-1E1F3654F741}"/>
              </a:ext>
            </a:extLst>
          </p:cNvPr>
          <p:cNvSpPr txBox="1"/>
          <p:nvPr/>
        </p:nvSpPr>
        <p:spPr>
          <a:xfrm>
            <a:off x="2256498" y="2048238"/>
            <a:ext cx="2688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Chegue com 30 dias de antecedência</a:t>
            </a:r>
          </a:p>
          <a:p>
            <a:endParaRPr lang="pt-BR" sz="1200" dirty="0">
              <a:solidFill>
                <a:srgbClr val="C55E5B"/>
              </a:solidFill>
              <a:latin typeface="Baskerville Old Face" panose="02020602080505020303" pitchFamily="18" charset="0"/>
              <a:ea typeface="Champagne &amp; Limousines" pitchFamily="34" charset="0"/>
            </a:endParaRPr>
          </a:p>
          <a:p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Tire várias fotos! Use a #</a:t>
            </a:r>
            <a:r>
              <a:rPr lang="pt-BR" sz="1200" dirty="0" err="1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Ana&amp;Ricardo</a:t>
            </a:r>
            <a:endParaRPr lang="pt-BR" sz="1200" dirty="0">
              <a:solidFill>
                <a:srgbClr val="C55E5B"/>
              </a:solidFill>
              <a:latin typeface="Baskerville Old Face" panose="02020602080505020303" pitchFamily="18" charset="0"/>
              <a:ea typeface="Champagne &amp; Limousines" pitchFamily="34" charset="0"/>
            </a:endParaRPr>
          </a:p>
          <a:p>
            <a:endParaRPr lang="pt-BR" sz="1200" dirty="0">
              <a:solidFill>
                <a:srgbClr val="C55E5B"/>
              </a:solidFill>
              <a:latin typeface="Baskerville Old Face" panose="02020602080505020303" pitchFamily="18" charset="0"/>
              <a:ea typeface="Champagne &amp; Limousines" pitchFamily="34" charset="0"/>
            </a:endParaRPr>
          </a:p>
          <a:p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Ah! E o mais importante: divirta-se! </a:t>
            </a:r>
          </a:p>
          <a:p>
            <a:endParaRPr lang="pt-BR" sz="1200" dirty="0">
              <a:solidFill>
                <a:srgbClr val="C55E5B"/>
              </a:solidFill>
              <a:latin typeface="Baskerville Old Face" panose="02020602080505020303" pitchFamily="18" charset="0"/>
              <a:ea typeface="Champagne &amp; Limousines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0344D5C-89DD-4E03-B41F-E4F5E196ADA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84" y="2048238"/>
            <a:ext cx="334814" cy="1046021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F89EDB14-411E-40BB-BE67-8EC6929C5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99" y="4222542"/>
            <a:ext cx="3450290" cy="345029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224DEDB3-51F2-40A8-90C3-C30CCB470348}"/>
              </a:ext>
            </a:extLst>
          </p:cNvPr>
          <p:cNvSpPr txBox="1"/>
          <p:nvPr/>
        </p:nvSpPr>
        <p:spPr>
          <a:xfrm>
            <a:off x="2241084" y="4851992"/>
            <a:ext cx="2375842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pt-BR" sz="2800" dirty="0">
                <a:solidFill>
                  <a:srgbClr val="CA6A68"/>
                </a:solidFill>
                <a:latin typeface="Lavanderia Sturdy" panose="02000603020000020003" pitchFamily="50" charset="0"/>
              </a:rPr>
              <a:t>Queridos Padrinhos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B9AB328-C4C4-4334-A18F-BE6C1642B410}"/>
              </a:ext>
            </a:extLst>
          </p:cNvPr>
          <p:cNvSpPr txBox="1"/>
          <p:nvPr/>
        </p:nvSpPr>
        <p:spPr>
          <a:xfrm>
            <a:off x="1921684" y="5499271"/>
            <a:ext cx="27563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Que a presença de vocês vá muito além desta noite do nosso casamento. Nunca se esqueçam que vocês são muito especiais para nós!</a:t>
            </a:r>
          </a:p>
          <a:p>
            <a:pPr algn="ctr"/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Obrigado por aceitarem!</a:t>
            </a:r>
          </a:p>
          <a:p>
            <a:pPr algn="ctr"/>
            <a:endParaRPr lang="pt-BR" sz="1200" dirty="0">
              <a:solidFill>
                <a:srgbClr val="C55E5B"/>
              </a:solidFill>
              <a:latin typeface="Baskerville Old Face" panose="02020602080505020303" pitchFamily="18" charset="0"/>
              <a:ea typeface="Champagne &amp; Limousines" pitchFamily="34" charset="0"/>
            </a:endParaRPr>
          </a:p>
          <a:p>
            <a:pPr algn="ctr"/>
            <a:r>
              <a:rPr lang="pt-BR" sz="1200" dirty="0">
                <a:solidFill>
                  <a:srgbClr val="C55E5B"/>
                </a:solidFill>
                <a:latin typeface="Baskerville Old Face" panose="02020602080505020303" pitchFamily="18" charset="0"/>
                <a:ea typeface="Champagne &amp; Limousines" pitchFamily="34" charset="0"/>
              </a:rPr>
              <a:t>Ana &amp; Ricardo</a:t>
            </a:r>
          </a:p>
        </p:txBody>
      </p:sp>
    </p:spTree>
    <p:extLst>
      <p:ext uri="{BB962C8B-B14F-4D97-AF65-F5344CB8AC3E}">
        <p14:creationId xmlns:p14="http://schemas.microsoft.com/office/powerpoint/2010/main" val="1550478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2220</TotalTime>
  <Words>215</Words>
  <Application>Microsoft Office PowerPoint</Application>
  <PresentationFormat>Apresentação na tela (4:3)</PresentationFormat>
  <Paragraphs>26</Paragraphs>
  <Slides>5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Baskerville Old Face</vt:lpstr>
      <vt:lpstr>Calibri</vt:lpstr>
      <vt:lpstr>Lavanderia Sturdy</vt:lpstr>
      <vt:lpstr>Office Theme</vt:lpstr>
      <vt:lpstr>CorelDRAW X8 Graphic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Rute Léa</dc:creator>
  <cp:lastModifiedBy>guttemberg Barbosa</cp:lastModifiedBy>
  <cp:revision>157</cp:revision>
  <cp:lastPrinted>2015-05-16T19:39:44Z</cp:lastPrinted>
  <dcterms:created xsi:type="dcterms:W3CDTF">2015-05-16T19:23:14Z</dcterms:created>
  <dcterms:modified xsi:type="dcterms:W3CDTF">2021-04-26T20:15:51Z</dcterms:modified>
</cp:coreProperties>
</file>